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12A6-5C08-461D-A28A-51B0CF0CDE66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70705-4519-4C45-81B1-0DB79AC5B6D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0705-4519-4C45-81B1-0DB79AC5B6D0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C6E890-D2D6-4871-A21F-FD6008FFA1C4}" type="datetimeFigureOut">
              <a:rPr lang="sk-SK" smtClean="0"/>
              <a:pPr/>
              <a:t>7. 11. 2019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469CD1-F7DD-446B-84E9-CDB299E1D2A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skrusetnica.edupage.org/a/erasm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Projekt  </a:t>
            </a:r>
            <a:r>
              <a:rPr lang="sk-SK" dirty="0" err="1" smtClean="0"/>
              <a:t>Erasmus</a:t>
            </a:r>
            <a:r>
              <a:rPr lang="sk-SK" dirty="0" smtClean="0"/>
              <a:t> +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893100"/>
          </a:xfrm>
        </p:spPr>
        <p:txBody>
          <a:bodyPr/>
          <a:lstStyle/>
          <a:p>
            <a:pPr algn="l"/>
            <a:r>
              <a:rPr lang="sk-SK" b="1" dirty="0" smtClean="0"/>
              <a:t>Učíme cudzí jazyk s európskym srdcom</a:t>
            </a:r>
          </a:p>
          <a:p>
            <a:pPr algn="l"/>
            <a:endParaRPr lang="sk-SK" b="1" dirty="0" smtClean="0"/>
          </a:p>
          <a:p>
            <a:pPr algn="l"/>
            <a:r>
              <a:rPr lang="sk-SK" b="1" dirty="0" smtClean="0"/>
              <a:t>Trvanie projektu: 1.7.2019 – 30.06.2020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/>
          </a:p>
        </p:txBody>
      </p:sp>
      <p:pic>
        <p:nvPicPr>
          <p:cNvPr id="4" name="Obrázok 3" descr="LogosBeneficairesErasmus+LEFT_SK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57694"/>
            <a:ext cx="735811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572560" cy="1399032"/>
          </a:xfrm>
        </p:spPr>
        <p:txBody>
          <a:bodyPr/>
          <a:lstStyle/>
          <a:p>
            <a:r>
              <a:rPr lang="sk-SK" sz="3200" dirty="0" smtClean="0"/>
              <a:t>c.) </a:t>
            </a:r>
            <a:r>
              <a:rPr lang="sk-SK" sz="3200" dirty="0" err="1" smtClean="0"/>
              <a:t>Putting</a:t>
            </a:r>
            <a:r>
              <a:rPr lang="sk-SK" sz="3200" dirty="0" smtClean="0"/>
              <a:t> </a:t>
            </a:r>
            <a:r>
              <a:rPr lang="sk-SK" sz="3200" dirty="0" err="1" smtClean="0"/>
              <a:t>lines</a:t>
            </a:r>
            <a:r>
              <a:rPr lang="sk-SK" sz="3200" dirty="0" smtClean="0"/>
              <a:t> </a:t>
            </a:r>
            <a:r>
              <a:rPr lang="sk-SK" sz="3200" dirty="0" err="1" smtClean="0"/>
              <a:t>into</a:t>
            </a:r>
            <a:r>
              <a:rPr lang="sk-SK" sz="3200" dirty="0" smtClean="0"/>
              <a:t>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correct</a:t>
            </a:r>
            <a:r>
              <a:rPr lang="sk-SK" sz="3200" dirty="0" smtClean="0"/>
              <a:t> </a:t>
            </a:r>
            <a:r>
              <a:rPr lang="sk-SK" sz="3200" dirty="0" err="1" smtClean="0"/>
              <a:t>order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work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jumbled</a:t>
            </a:r>
            <a:r>
              <a:rPr lang="sk-SK" dirty="0" smtClean="0"/>
              <a:t> </a:t>
            </a:r>
            <a:r>
              <a:rPr lang="sk-SK" dirty="0" err="1" smtClean="0"/>
              <a:t>lines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stanza</a:t>
            </a:r>
            <a:r>
              <a:rPr lang="sk-SK" dirty="0" smtClean="0"/>
              <a:t> in </a:t>
            </a:r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three</a:t>
            </a:r>
            <a:r>
              <a:rPr lang="sk-SK" dirty="0" smtClean="0"/>
              <a:t>- </a:t>
            </a:r>
            <a:r>
              <a:rPr lang="sk-SK" dirty="0" err="1" smtClean="0"/>
              <a:t>four</a:t>
            </a:r>
            <a:r>
              <a:rPr lang="sk-SK" dirty="0" smtClean="0"/>
              <a:t> </a:t>
            </a:r>
            <a:r>
              <a:rPr lang="sk-SK" dirty="0" err="1" smtClean="0"/>
              <a:t>learners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comparison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correct</a:t>
            </a:r>
            <a:r>
              <a:rPr lang="sk-SK" dirty="0" smtClean="0"/>
              <a:t> </a:t>
            </a:r>
            <a:r>
              <a:rPr lang="sk-SK" dirty="0" err="1" smtClean="0"/>
              <a:t>order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reading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ordered</a:t>
            </a:r>
            <a:r>
              <a:rPr lang="sk-SK" dirty="0" smtClean="0"/>
              <a:t> </a:t>
            </a:r>
            <a:r>
              <a:rPr lang="sk-SK" dirty="0" err="1" smtClean="0"/>
              <a:t>stanzas</a:t>
            </a:r>
            <a:r>
              <a:rPr lang="sk-SK" dirty="0" smtClean="0"/>
              <a:t>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correction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d.) </a:t>
            </a:r>
            <a:r>
              <a:rPr lang="sk-SK" sz="3200" dirty="0" err="1" smtClean="0"/>
              <a:t>Translation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poem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learners</a:t>
            </a:r>
            <a:r>
              <a:rPr lang="sk-SK" dirty="0" smtClean="0"/>
              <a:t> in </a:t>
            </a:r>
            <a:r>
              <a:rPr lang="sk-SK" dirty="0" err="1" smtClean="0"/>
              <a:t>groups</a:t>
            </a:r>
            <a:r>
              <a:rPr lang="sk-SK" dirty="0" smtClean="0"/>
              <a:t> </a:t>
            </a:r>
            <a:r>
              <a:rPr lang="sk-SK" dirty="0" err="1" smtClean="0"/>
              <a:t>translate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stanza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r>
              <a:rPr lang="sk-SK" dirty="0" smtClean="0"/>
              <a:t> </a:t>
            </a:r>
            <a:r>
              <a:rPr lang="sk-SK" dirty="0" err="1" smtClean="0"/>
              <a:t>into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mother</a:t>
            </a:r>
            <a:r>
              <a:rPr lang="sk-SK" dirty="0" smtClean="0"/>
              <a:t> </a:t>
            </a:r>
            <a:r>
              <a:rPr lang="sk-SK" dirty="0" err="1" smtClean="0"/>
              <a:t>tongue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re-translation</a:t>
            </a:r>
            <a:r>
              <a:rPr lang="sk-SK" dirty="0" smtClean="0"/>
              <a:t> </a:t>
            </a:r>
            <a:r>
              <a:rPr lang="sk-SK" dirty="0" err="1" smtClean="0"/>
              <a:t>into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foreign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comparison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original</a:t>
            </a:r>
            <a:r>
              <a:rPr lang="sk-SK" dirty="0" smtClean="0"/>
              <a:t> </a:t>
            </a:r>
            <a:r>
              <a:rPr lang="sk-SK" dirty="0" err="1" smtClean="0"/>
              <a:t>whole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2908" y="267494"/>
            <a:ext cx="9286908" cy="139903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e.) </a:t>
            </a:r>
            <a:r>
              <a:rPr lang="sk-SK" sz="3200" dirty="0" err="1" smtClean="0"/>
              <a:t>Searching</a:t>
            </a:r>
            <a:r>
              <a:rPr lang="sk-SK" sz="3200" dirty="0" smtClean="0"/>
              <a:t> </a:t>
            </a:r>
            <a:r>
              <a:rPr lang="sk-SK" sz="3200" dirty="0" err="1" smtClean="0"/>
              <a:t>for</a:t>
            </a:r>
            <a:r>
              <a:rPr lang="sk-SK" sz="3200" dirty="0" smtClean="0"/>
              <a:t>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message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poem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714488"/>
            <a:ext cx="8472518" cy="4740320"/>
          </a:xfrm>
        </p:spPr>
        <p:txBody>
          <a:bodyPr/>
          <a:lstStyle/>
          <a:p>
            <a:r>
              <a:rPr lang="sk-SK" dirty="0" err="1" smtClean="0"/>
              <a:t>initiation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dialogue</a:t>
            </a:r>
            <a:r>
              <a:rPr lang="sk-SK" dirty="0" smtClean="0"/>
              <a:t> by </a:t>
            </a:r>
            <a:r>
              <a:rPr lang="sk-SK" dirty="0" err="1" smtClean="0"/>
              <a:t>reflecting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title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invite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learners</a:t>
            </a:r>
            <a:r>
              <a:rPr lang="sk-SK" dirty="0" smtClean="0"/>
              <a:t> to </a:t>
            </a:r>
            <a:r>
              <a:rPr lang="sk-SK" dirty="0" err="1" smtClean="0"/>
              <a:t>find</a:t>
            </a:r>
            <a:r>
              <a:rPr lang="sk-SK" dirty="0" smtClean="0"/>
              <a:t> </a:t>
            </a:r>
            <a:r>
              <a:rPr lang="sk-SK" dirty="0" err="1" smtClean="0"/>
              <a:t>out</a:t>
            </a:r>
            <a:r>
              <a:rPr lang="sk-SK" dirty="0" smtClean="0"/>
              <a:t>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moral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poet </a:t>
            </a:r>
            <a:r>
              <a:rPr lang="sk-SK" dirty="0" err="1" smtClean="0"/>
              <a:t>wants</a:t>
            </a:r>
            <a:r>
              <a:rPr lang="sk-SK" dirty="0" smtClean="0"/>
              <a:t> to </a:t>
            </a:r>
            <a:r>
              <a:rPr lang="sk-SK" dirty="0" err="1" smtClean="0"/>
              <a:t>indicate</a:t>
            </a:r>
            <a:r>
              <a:rPr lang="sk-SK" dirty="0" smtClean="0"/>
              <a:t> </a:t>
            </a:r>
            <a:r>
              <a:rPr lang="sk-SK" dirty="0" err="1" smtClean="0"/>
              <a:t>to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highlighting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coloured</a:t>
            </a:r>
            <a:r>
              <a:rPr lang="sk-SK" dirty="0" smtClean="0"/>
              <a:t> </a:t>
            </a:r>
            <a:r>
              <a:rPr lang="sk-SK" dirty="0" err="1" smtClean="0"/>
              <a:t>pens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key</a:t>
            </a:r>
            <a:r>
              <a:rPr lang="sk-SK" dirty="0" smtClean="0"/>
              <a:t> </a:t>
            </a:r>
            <a:r>
              <a:rPr lang="sk-SK" dirty="0" err="1" smtClean="0"/>
              <a:t>words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endParaRPr lang="sk-SK" dirty="0" smtClean="0"/>
          </a:p>
          <a:p>
            <a:r>
              <a:rPr lang="sk-SK" dirty="0" err="1" smtClean="0"/>
              <a:t>leading</a:t>
            </a:r>
            <a:r>
              <a:rPr lang="sk-SK" dirty="0" smtClean="0"/>
              <a:t> </a:t>
            </a:r>
            <a:r>
              <a:rPr lang="sk-SK" dirty="0" err="1" smtClean="0"/>
              <a:t>discussion</a:t>
            </a:r>
            <a:r>
              <a:rPr lang="sk-SK" dirty="0" smtClean="0"/>
              <a:t> </a:t>
            </a:r>
            <a:r>
              <a:rPr lang="sk-SK" dirty="0" err="1" smtClean="0"/>
              <a:t>towards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message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( </a:t>
            </a:r>
            <a:r>
              <a:rPr lang="sk-SK" dirty="0" err="1" smtClean="0"/>
              <a:t>longing</a:t>
            </a:r>
            <a:r>
              <a:rPr lang="sk-SK" dirty="0" smtClean="0"/>
              <a:t> </a:t>
            </a:r>
            <a:r>
              <a:rPr lang="sk-SK" dirty="0" err="1" smtClean="0"/>
              <a:t>hatred</a:t>
            </a:r>
            <a:r>
              <a:rPr lang="sk-SK" dirty="0" smtClean="0"/>
              <a:t> and </a:t>
            </a:r>
            <a:r>
              <a:rPr lang="sk-SK" dirty="0" err="1" smtClean="0"/>
              <a:t>anger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dangerous</a:t>
            </a:r>
            <a:r>
              <a:rPr lang="sk-SK" dirty="0" smtClean="0"/>
              <a:t>.....)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501122" cy="1399032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/>
              <a:t>Practising</a:t>
            </a:r>
            <a:r>
              <a:rPr lang="sk-SK" sz="3200" dirty="0" smtClean="0"/>
              <a:t> </a:t>
            </a:r>
            <a:r>
              <a:rPr lang="sk-SK" sz="3200" dirty="0" err="1" smtClean="0"/>
              <a:t>grammar</a:t>
            </a:r>
            <a:r>
              <a:rPr lang="sk-SK" sz="3200" dirty="0" smtClean="0"/>
              <a:t> in </a:t>
            </a:r>
            <a:r>
              <a:rPr lang="sk-SK" sz="3200" dirty="0" err="1" smtClean="0"/>
              <a:t>funny</a:t>
            </a:r>
            <a:r>
              <a:rPr lang="sk-SK" sz="3200" dirty="0" smtClean="0"/>
              <a:t> </a:t>
            </a:r>
            <a:r>
              <a:rPr lang="sk-SK" sz="3200" dirty="0" err="1" smtClean="0"/>
              <a:t>ways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Irregular</a:t>
            </a:r>
            <a:r>
              <a:rPr lang="sk-SK" dirty="0" smtClean="0"/>
              <a:t> </a:t>
            </a:r>
            <a:r>
              <a:rPr lang="sk-SK" dirty="0" err="1" smtClean="0"/>
              <a:t>verb</a:t>
            </a:r>
            <a:r>
              <a:rPr lang="sk-SK" dirty="0" smtClean="0"/>
              <a:t> „</a:t>
            </a:r>
            <a:r>
              <a:rPr lang="sk-SK" dirty="0" err="1" smtClean="0"/>
              <a:t>aerobics</a:t>
            </a:r>
            <a:r>
              <a:rPr lang="sk-SK" dirty="0" smtClean="0"/>
              <a:t>“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What´s</a:t>
            </a:r>
            <a:r>
              <a:rPr lang="sk-SK" dirty="0" smtClean="0"/>
              <a:t> </a:t>
            </a:r>
            <a:r>
              <a:rPr lang="sk-SK" dirty="0" err="1" smtClean="0"/>
              <a:t>happend</a:t>
            </a:r>
            <a:r>
              <a:rPr lang="sk-SK" dirty="0" smtClean="0"/>
              <a:t>? – </a:t>
            </a:r>
            <a:r>
              <a:rPr lang="sk-SK" dirty="0" err="1" smtClean="0"/>
              <a:t>Learners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to </a:t>
            </a:r>
            <a:r>
              <a:rPr lang="sk-SK" dirty="0" err="1" smtClean="0"/>
              <a:t>describe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picture</a:t>
            </a:r>
            <a:r>
              <a:rPr lang="sk-SK" dirty="0" smtClean="0"/>
              <a:t>.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/ are a man...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sitting</a:t>
            </a:r>
            <a:r>
              <a:rPr lang="sk-SK" dirty="0" smtClean="0"/>
              <a:t> ...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err="1" smtClean="0"/>
              <a:t>Their</a:t>
            </a:r>
            <a:r>
              <a:rPr lang="sk-SK" dirty="0" smtClean="0"/>
              <a:t> partner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say</a:t>
            </a:r>
            <a:r>
              <a:rPr lang="sk-SK" dirty="0" smtClean="0"/>
              <a:t>, </a:t>
            </a:r>
            <a:r>
              <a:rPr lang="sk-SK" dirty="0" err="1" smtClean="0"/>
              <a:t>She´s</a:t>
            </a:r>
            <a:r>
              <a:rPr lang="sk-SK" dirty="0" smtClean="0"/>
              <a:t> hurt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knee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Present</a:t>
            </a:r>
            <a:r>
              <a:rPr lang="sk-SK" dirty="0" smtClean="0"/>
              <a:t> </a:t>
            </a:r>
            <a:r>
              <a:rPr lang="sk-SK" dirty="0" err="1" smtClean="0"/>
              <a:t>perfect</a:t>
            </a:r>
            <a:r>
              <a:rPr lang="sk-SK" dirty="0" smtClean="0"/>
              <a:t> to </a:t>
            </a:r>
            <a:r>
              <a:rPr lang="sk-SK" dirty="0" err="1" smtClean="0"/>
              <a:t>express</a:t>
            </a:r>
            <a:r>
              <a:rPr lang="sk-SK" dirty="0" smtClean="0"/>
              <a:t> </a:t>
            </a:r>
            <a:r>
              <a:rPr lang="sk-SK" dirty="0" err="1" smtClean="0"/>
              <a:t>action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past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result</a:t>
            </a:r>
            <a:r>
              <a:rPr lang="sk-SK" dirty="0" smtClean="0"/>
              <a:t> </a:t>
            </a:r>
            <a:r>
              <a:rPr lang="sk-SK" dirty="0" err="1" smtClean="0"/>
              <a:t>important</a:t>
            </a:r>
            <a:r>
              <a:rPr lang="sk-SK" dirty="0" smtClean="0"/>
              <a:t> </a:t>
            </a:r>
            <a:r>
              <a:rPr lang="sk-SK" dirty="0" err="1" smtClean="0"/>
              <a:t>now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sk-SK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Ďakujem za pozornosť. 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pPr algn="ctr"/>
            <a:r>
              <a:rPr lang="sk-SK" dirty="0" err="1" smtClean="0"/>
              <a:t>Language</a:t>
            </a:r>
            <a:r>
              <a:rPr lang="sk-SK" dirty="0" smtClean="0"/>
              <a:t> </a:t>
            </a:r>
            <a:r>
              <a:rPr lang="sk-SK" dirty="0" err="1" smtClean="0"/>
              <a:t>courses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pPr>
              <a:buNone/>
            </a:pPr>
            <a:r>
              <a:rPr lang="sk-SK" dirty="0" err="1" smtClean="0"/>
              <a:t>Bell</a:t>
            </a:r>
            <a:r>
              <a:rPr lang="sk-SK" dirty="0" smtClean="0"/>
              <a:t> </a:t>
            </a:r>
            <a:r>
              <a:rPr lang="sk-SK" dirty="0" err="1" smtClean="0"/>
              <a:t>Teacher</a:t>
            </a:r>
            <a:r>
              <a:rPr lang="sk-SK" dirty="0" smtClean="0"/>
              <a:t> </a:t>
            </a:r>
            <a:r>
              <a:rPr lang="sk-SK" dirty="0" err="1" smtClean="0"/>
              <a:t>Campus</a:t>
            </a:r>
            <a:r>
              <a:rPr lang="sk-SK" dirty="0" smtClean="0"/>
              <a:t>, </a:t>
            </a:r>
            <a:r>
              <a:rPr lang="sk-SK" dirty="0" err="1" smtClean="0"/>
              <a:t>Homerton</a:t>
            </a:r>
            <a:r>
              <a:rPr lang="sk-SK" dirty="0" smtClean="0"/>
              <a:t> </a:t>
            </a:r>
            <a:r>
              <a:rPr lang="sk-SK" dirty="0" err="1" smtClean="0"/>
              <a:t>College</a:t>
            </a:r>
            <a:r>
              <a:rPr lang="sk-SK" dirty="0" smtClean="0"/>
              <a:t>,</a:t>
            </a:r>
          </a:p>
          <a:p>
            <a:pPr>
              <a:buNone/>
            </a:pPr>
            <a:r>
              <a:rPr lang="sk-SK" dirty="0" smtClean="0"/>
              <a:t>Cambridge</a:t>
            </a:r>
          </a:p>
          <a:p>
            <a:pPr>
              <a:buNone/>
            </a:pPr>
            <a:r>
              <a:rPr lang="sk-SK" dirty="0" smtClean="0"/>
              <a:t>Mgr. Silvia </a:t>
            </a:r>
            <a:r>
              <a:rPr lang="sk-SK" dirty="0" err="1" smtClean="0"/>
              <a:t>Baláková</a:t>
            </a:r>
            <a:r>
              <a:rPr lang="sk-SK" dirty="0" smtClean="0"/>
              <a:t>, Mgr. Alena </a:t>
            </a:r>
            <a:r>
              <a:rPr lang="sk-SK" dirty="0" err="1" smtClean="0"/>
              <a:t>Košutová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My d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071810"/>
            <a:ext cx="5929354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Language</a:t>
            </a:r>
            <a:r>
              <a:rPr lang="sk-SK" dirty="0" smtClean="0"/>
              <a:t> and </a:t>
            </a:r>
            <a:r>
              <a:rPr lang="sk-SK" dirty="0" err="1" smtClean="0"/>
              <a:t>Methodology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Refresher</a:t>
            </a:r>
            <a:r>
              <a:rPr lang="sk-SK" dirty="0" smtClean="0"/>
              <a:t> – Linda </a:t>
            </a:r>
            <a:r>
              <a:rPr lang="sk-SK" dirty="0" err="1" smtClean="0"/>
              <a:t>Yale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- rozšírenie metód a techník vyučovania</a:t>
            </a:r>
          </a:p>
          <a:p>
            <a:pPr>
              <a:buNone/>
            </a:pPr>
            <a:r>
              <a:rPr lang="sk-SK" dirty="0" smtClean="0"/>
              <a:t>angličtiny – diskusie, skupinové práce ....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Homerton Colle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4429124" cy="3714752"/>
          </a:xfrm>
          <a:prstGeom prst="rect">
            <a:avLst/>
          </a:prstGeom>
        </p:spPr>
      </p:pic>
      <p:pic>
        <p:nvPicPr>
          <p:cNvPr id="5" name="Obrázok 4" descr="Interiér Homerton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3248"/>
            <a:ext cx="4572000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Language</a:t>
            </a:r>
            <a:r>
              <a:rPr lang="sk-SK" dirty="0" smtClean="0"/>
              <a:t> and </a:t>
            </a:r>
            <a:r>
              <a:rPr lang="sk-SK" dirty="0" err="1" smtClean="0"/>
              <a:t>Methodology</a:t>
            </a:r>
            <a:r>
              <a:rPr lang="sk-SK" dirty="0" smtClean="0"/>
              <a:t> </a:t>
            </a:r>
            <a:r>
              <a:rPr lang="sk-SK" dirty="0" err="1" smtClean="0"/>
              <a:t>Refresher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Zvýšenie motivácie </a:t>
            </a:r>
          </a:p>
          <a:p>
            <a:r>
              <a:rPr lang="sk-SK" dirty="0" smtClean="0"/>
              <a:t>Zdokonalenie písania</a:t>
            </a:r>
          </a:p>
          <a:p>
            <a:r>
              <a:rPr lang="sk-SK" dirty="0" smtClean="0"/>
              <a:t>Diskusie – kritické </a:t>
            </a:r>
          </a:p>
          <a:p>
            <a:pPr>
              <a:buNone/>
            </a:pPr>
            <a:r>
              <a:rPr lang="sk-SK" dirty="0" smtClean="0"/>
              <a:t>    myslenie</a:t>
            </a:r>
          </a:p>
          <a:p>
            <a:r>
              <a:rPr lang="sk-SK" dirty="0" smtClean="0"/>
              <a:t>Čítanie </a:t>
            </a:r>
            <a:r>
              <a:rPr lang="sk-SK" dirty="0" err="1" smtClean="0"/>
              <a:t>jigsaws</a:t>
            </a:r>
            <a:endParaRPr lang="sk-SK" dirty="0" smtClean="0"/>
          </a:p>
          <a:p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Použitie</a:t>
            </a:r>
            <a:r>
              <a:rPr lang="sk-SK" dirty="0" smtClean="0"/>
              <a:t> krátkych </a:t>
            </a:r>
          </a:p>
          <a:p>
            <a:pPr>
              <a:buNone/>
            </a:pPr>
            <a:r>
              <a:rPr lang="sk-SK" dirty="0" smtClean="0"/>
              <a:t>    príbehov,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básní </a:t>
            </a:r>
          </a:p>
          <a:p>
            <a:r>
              <a:rPr lang="sk-SK" dirty="0" smtClean="0"/>
              <a:t>Použitie obrázkov, </a:t>
            </a:r>
          </a:p>
          <a:p>
            <a:pPr>
              <a:buNone/>
            </a:pPr>
            <a:r>
              <a:rPr lang="sk-SK" dirty="0" smtClean="0"/>
              <a:t>    idiómov, rýmov a hádaniek....</a:t>
            </a:r>
          </a:p>
        </p:txBody>
      </p:sp>
      <p:pic>
        <p:nvPicPr>
          <p:cNvPr id="4" name="Obrázok 3" descr="Pracovná atmosfé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414337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/>
              <a:t>Workshops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Cultural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Plenary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talks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97510"/>
          </a:xfrm>
        </p:spPr>
        <p:txBody>
          <a:bodyPr>
            <a:normAutofit/>
          </a:bodyPr>
          <a:lstStyle/>
          <a:p>
            <a:r>
              <a:rPr lang="sk-SK" dirty="0" err="1" smtClean="0"/>
              <a:t>How</a:t>
            </a:r>
            <a:r>
              <a:rPr lang="sk-SK" dirty="0" smtClean="0"/>
              <a:t> do I </a:t>
            </a:r>
            <a:r>
              <a:rPr lang="sk-SK" dirty="0" err="1" smtClean="0"/>
              <a:t>feed</a:t>
            </a:r>
            <a:r>
              <a:rPr lang="sk-SK" dirty="0" smtClean="0"/>
              <a:t> </a:t>
            </a:r>
            <a:r>
              <a:rPr lang="sk-SK" dirty="0" err="1" smtClean="0"/>
              <a:t>back</a:t>
            </a:r>
            <a:r>
              <a:rPr lang="sk-SK" dirty="0" smtClean="0"/>
              <a:t>?</a:t>
            </a:r>
          </a:p>
          <a:p>
            <a:r>
              <a:rPr lang="sk-SK" dirty="0" err="1" smtClean="0"/>
              <a:t>Mind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gap</a:t>
            </a:r>
            <a:r>
              <a:rPr lang="sk-SK" dirty="0" smtClean="0"/>
              <a:t>: </a:t>
            </a:r>
            <a:r>
              <a:rPr lang="sk-SK" dirty="0" err="1" smtClean="0"/>
              <a:t>low-prep</a:t>
            </a:r>
            <a:r>
              <a:rPr lang="sk-SK" dirty="0" smtClean="0"/>
              <a:t> </a:t>
            </a:r>
            <a:r>
              <a:rPr lang="sk-SK" dirty="0" err="1" smtClean="0"/>
              <a:t>differentiation</a:t>
            </a:r>
            <a:r>
              <a:rPr lang="sk-SK" dirty="0" smtClean="0"/>
              <a:t> 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busy</a:t>
            </a:r>
            <a:r>
              <a:rPr lang="sk-SK" dirty="0" smtClean="0"/>
              <a:t> </a:t>
            </a:r>
            <a:r>
              <a:rPr lang="sk-SK" dirty="0" err="1" smtClean="0"/>
              <a:t>teachers</a:t>
            </a:r>
            <a:endParaRPr lang="sk-SK" dirty="0" smtClean="0"/>
          </a:p>
          <a:p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Serious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fun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lower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learners</a:t>
            </a:r>
            <a:endParaRPr lang="sk-SK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dirty="0" err="1" smtClean="0"/>
              <a:t>Hidden</a:t>
            </a:r>
            <a:r>
              <a:rPr lang="sk-SK" dirty="0" smtClean="0"/>
              <a:t> Cambridge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interesting</a:t>
            </a:r>
            <a:r>
              <a:rPr lang="sk-SK" dirty="0" smtClean="0"/>
              <a:t> </a:t>
            </a:r>
            <a:r>
              <a:rPr lang="sk-SK" dirty="0" err="1" smtClean="0"/>
              <a:t>places</a:t>
            </a:r>
            <a:r>
              <a:rPr lang="sk-SK" dirty="0" smtClean="0"/>
              <a:t> to </a:t>
            </a:r>
            <a:r>
              <a:rPr lang="sk-SK" dirty="0" err="1" smtClean="0"/>
              <a:t>stay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UK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Reading</a:t>
            </a:r>
            <a:r>
              <a:rPr lang="sk-SK" dirty="0" smtClean="0"/>
              <a:t> – Peter </a:t>
            </a:r>
            <a:r>
              <a:rPr lang="sk-SK" dirty="0" err="1" smtClean="0"/>
              <a:t>Watkins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Databáza materiálov, postupov, prezentácií: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  <a:hlinkClick r:id="rId2"/>
              </a:rPr>
              <a:t>https://zskrusetnica.edupage.org/a/erasmus</a:t>
            </a:r>
            <a:endParaRPr lang="sk-SK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1089804"/>
          </a:xfrm>
        </p:spPr>
        <p:txBody>
          <a:bodyPr/>
          <a:lstStyle/>
          <a:p>
            <a:r>
              <a:rPr lang="sk-SK" b="1" dirty="0" err="1" smtClean="0"/>
              <a:t>Cultural</a:t>
            </a:r>
            <a:r>
              <a:rPr lang="sk-SK" b="1" dirty="0" smtClean="0"/>
              <a:t> </a:t>
            </a:r>
            <a:r>
              <a:rPr lang="sk-SK" b="1" dirty="0" err="1" smtClean="0"/>
              <a:t>programme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240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err="1" smtClean="0"/>
              <a:t>Live</a:t>
            </a:r>
            <a:r>
              <a:rPr lang="sk-SK" sz="2400" dirty="0" smtClean="0"/>
              <a:t> </a:t>
            </a:r>
            <a:r>
              <a:rPr lang="sk-SK" sz="2400" dirty="0" err="1" smtClean="0"/>
              <a:t>Music</a:t>
            </a:r>
            <a:r>
              <a:rPr lang="sk-SK" sz="2400" dirty="0" smtClean="0"/>
              <a:t> – </a:t>
            </a:r>
            <a:r>
              <a:rPr lang="sk-SK" sz="2400" dirty="0" err="1" smtClean="0"/>
              <a:t>Kyle</a:t>
            </a:r>
            <a:r>
              <a:rPr lang="sk-SK" sz="2400" dirty="0" smtClean="0"/>
              <a:t> </a:t>
            </a:r>
            <a:r>
              <a:rPr lang="sk-SK" sz="2400" dirty="0" err="1" smtClean="0"/>
              <a:t>Chater</a:t>
            </a:r>
            <a:r>
              <a:rPr lang="sk-SK" sz="2400" dirty="0" smtClean="0"/>
              <a:t> </a:t>
            </a:r>
          </a:p>
          <a:p>
            <a:pPr>
              <a:buNone/>
            </a:pPr>
            <a:r>
              <a:rPr lang="sk-SK" sz="2400" dirty="0" err="1" smtClean="0"/>
              <a:t>Trip</a:t>
            </a:r>
            <a:r>
              <a:rPr lang="sk-SK" sz="2400" dirty="0" smtClean="0"/>
              <a:t> to Ely</a:t>
            </a:r>
          </a:p>
          <a:p>
            <a:pPr>
              <a:buNone/>
            </a:pPr>
            <a:r>
              <a:rPr lang="sk-SK" sz="2400" dirty="0" err="1" smtClean="0"/>
              <a:t>Trip</a:t>
            </a:r>
            <a:r>
              <a:rPr lang="sk-SK" sz="2400" dirty="0" smtClean="0"/>
              <a:t> to </a:t>
            </a:r>
            <a:r>
              <a:rPr lang="sk-SK" sz="2400" dirty="0" err="1" smtClean="0"/>
              <a:t>London</a:t>
            </a:r>
            <a:endParaRPr lang="sk-SK" sz="2400" dirty="0" smtClean="0"/>
          </a:p>
          <a:p>
            <a:pPr>
              <a:buNone/>
            </a:pPr>
            <a:r>
              <a:rPr lang="sk-SK" sz="2400" dirty="0" err="1" smtClean="0"/>
              <a:t>Punting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Cambridge </a:t>
            </a:r>
          </a:p>
          <a:p>
            <a:pPr>
              <a:buNone/>
            </a:pPr>
            <a:r>
              <a:rPr lang="sk-SK" sz="2400" dirty="0" err="1" smtClean="0"/>
              <a:t>University</a:t>
            </a:r>
            <a:r>
              <a:rPr lang="sk-SK" sz="2400" dirty="0" smtClean="0"/>
              <a:t> </a:t>
            </a:r>
            <a:r>
              <a:rPr lang="sk-SK" sz="2400" dirty="0" err="1" smtClean="0"/>
              <a:t>Botanic</a:t>
            </a:r>
            <a:r>
              <a:rPr lang="sk-SK" sz="2400" dirty="0" smtClean="0"/>
              <a:t> </a:t>
            </a:r>
            <a:r>
              <a:rPr lang="sk-SK" sz="2400" dirty="0" err="1" smtClean="0"/>
              <a:t>Garden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Shakespeare Festival</a:t>
            </a:r>
          </a:p>
          <a:p>
            <a:pPr>
              <a:buNone/>
            </a:pPr>
            <a:r>
              <a:rPr lang="sk-SK" sz="2400" dirty="0" smtClean="0"/>
              <a:t>    -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Tempest</a:t>
            </a: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/>
          </a:p>
        </p:txBody>
      </p:sp>
      <p:pic>
        <p:nvPicPr>
          <p:cNvPr id="4" name="Obrázok 3" descr="Pu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285860"/>
            <a:ext cx="4357718" cy="3000396"/>
          </a:xfrm>
          <a:prstGeom prst="rect">
            <a:avLst/>
          </a:prstGeom>
        </p:spPr>
      </p:pic>
      <p:pic>
        <p:nvPicPr>
          <p:cNvPr id="5" name="Obrázok 4" descr="Botanic Ga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429132"/>
            <a:ext cx="4071966" cy="2428868"/>
          </a:xfrm>
          <a:prstGeom prst="rect">
            <a:avLst/>
          </a:prstGeom>
        </p:spPr>
      </p:pic>
      <p:pic>
        <p:nvPicPr>
          <p:cNvPr id="6" name="Obrázok 5" descr="The Temp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786298"/>
            <a:ext cx="357190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15436" cy="1399032"/>
          </a:xfrm>
        </p:spPr>
        <p:txBody>
          <a:bodyPr/>
          <a:lstStyle/>
          <a:p>
            <a:r>
              <a:rPr lang="sk-SK" dirty="0" err="1" smtClean="0"/>
              <a:t>Using</a:t>
            </a:r>
            <a:r>
              <a:rPr lang="sk-SK" dirty="0" smtClean="0"/>
              <a:t> a </a:t>
            </a:r>
            <a:r>
              <a:rPr lang="sk-SK" dirty="0" err="1" smtClean="0"/>
              <a:t>Poem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Classroom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688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err="1" smtClean="0"/>
              <a:t>William</a:t>
            </a:r>
            <a:r>
              <a:rPr lang="sk-SK" dirty="0" smtClean="0"/>
              <a:t> </a:t>
            </a:r>
            <a:r>
              <a:rPr lang="sk-SK" dirty="0" err="1" smtClean="0"/>
              <a:t>Blake</a:t>
            </a:r>
            <a:r>
              <a:rPr lang="sk-SK" dirty="0" smtClean="0"/>
              <a:t> – A   P................T...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err="1" smtClean="0"/>
              <a:t>Topic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Friendship</a:t>
            </a:r>
            <a:endParaRPr lang="sk-SK" dirty="0" smtClean="0"/>
          </a:p>
          <a:p>
            <a:pPr>
              <a:buNone/>
            </a:pPr>
            <a:r>
              <a:rPr lang="sk-SK" b="1" dirty="0" err="1" smtClean="0"/>
              <a:t>Age</a:t>
            </a:r>
            <a:r>
              <a:rPr lang="sk-SK" b="1" dirty="0" smtClean="0"/>
              <a:t>, </a:t>
            </a:r>
            <a:r>
              <a:rPr lang="sk-SK" b="1" dirty="0" err="1" smtClean="0"/>
              <a:t>Level</a:t>
            </a:r>
            <a:r>
              <a:rPr lang="sk-SK" b="1" dirty="0" smtClean="0"/>
              <a:t> </a:t>
            </a:r>
            <a:r>
              <a:rPr lang="sk-SK" dirty="0" smtClean="0"/>
              <a:t>– 13,14 </a:t>
            </a:r>
            <a:r>
              <a:rPr lang="sk-SK" dirty="0" err="1" smtClean="0"/>
              <a:t>years</a:t>
            </a:r>
            <a:r>
              <a:rPr lang="sk-SK" dirty="0" smtClean="0"/>
              <a:t> – A2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err="1" smtClean="0"/>
              <a:t>Key</a:t>
            </a:r>
            <a:r>
              <a:rPr lang="sk-SK" b="1" dirty="0" smtClean="0"/>
              <a:t> </a:t>
            </a:r>
            <a:r>
              <a:rPr lang="sk-SK" b="1" dirty="0" err="1" smtClean="0"/>
              <a:t>Vocabulary</a:t>
            </a:r>
            <a:r>
              <a:rPr lang="sk-SK" b="1" dirty="0" smtClean="0"/>
              <a:t> </a:t>
            </a:r>
            <a:r>
              <a:rPr lang="sk-SK" dirty="0" smtClean="0"/>
              <a:t>- a </a:t>
            </a:r>
            <a:r>
              <a:rPr lang="sk-SK" dirty="0" err="1" smtClean="0"/>
              <a:t>friend</a:t>
            </a:r>
            <a:r>
              <a:rPr lang="sk-SK" dirty="0" smtClean="0"/>
              <a:t>, a </a:t>
            </a:r>
            <a:r>
              <a:rPr lang="sk-SK" dirty="0" err="1" smtClean="0"/>
              <a:t>foe</a:t>
            </a:r>
            <a:r>
              <a:rPr lang="sk-SK" dirty="0" smtClean="0"/>
              <a:t>, </a:t>
            </a:r>
            <a:r>
              <a:rPr lang="sk-SK" dirty="0" err="1" smtClean="0"/>
              <a:t>wrath</a:t>
            </a:r>
            <a:r>
              <a:rPr lang="sk-SK" dirty="0" smtClean="0"/>
              <a:t>, </a:t>
            </a:r>
          </a:p>
          <a:p>
            <a:pPr>
              <a:buNone/>
            </a:pPr>
            <a:r>
              <a:rPr lang="sk-SK" dirty="0" err="1" smtClean="0"/>
              <a:t>behaviour</a:t>
            </a:r>
            <a:r>
              <a:rPr lang="sk-SK" dirty="0" smtClean="0"/>
              <a:t>,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extreme</a:t>
            </a:r>
            <a:r>
              <a:rPr lang="sk-SK" dirty="0" smtClean="0"/>
              <a:t> </a:t>
            </a:r>
            <a:r>
              <a:rPr lang="sk-SK" dirty="0" err="1" smtClean="0"/>
              <a:t>anger</a:t>
            </a:r>
            <a:r>
              <a:rPr lang="sk-SK" dirty="0" smtClean="0"/>
              <a:t>, </a:t>
            </a:r>
            <a:r>
              <a:rPr lang="sk-SK" dirty="0" err="1" smtClean="0"/>
              <a:t>wiles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err="1" smtClean="0"/>
              <a:t>Material</a:t>
            </a:r>
            <a:r>
              <a:rPr lang="sk-SK" dirty="0" smtClean="0"/>
              <a:t>: </a:t>
            </a:r>
            <a:r>
              <a:rPr lang="sk-SK" dirty="0" err="1" smtClean="0"/>
              <a:t>photocopies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r>
              <a:rPr lang="sk-SK" dirty="0" smtClean="0"/>
              <a:t>,            </a:t>
            </a:r>
            <a:r>
              <a:rPr lang="sk-SK" dirty="0" err="1" smtClean="0"/>
              <a:t>worksheet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learner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8786874" cy="139903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Procedure</a:t>
            </a:r>
            <a:r>
              <a:rPr lang="sk-SK" dirty="0" smtClean="0"/>
              <a:t> </a:t>
            </a:r>
            <a:r>
              <a:rPr lang="sk-SK" sz="2800" dirty="0" smtClean="0"/>
              <a:t>(</a:t>
            </a:r>
            <a:r>
              <a:rPr lang="sk-SK" sz="2800" dirty="0" err="1" smtClean="0"/>
              <a:t>Forming</a:t>
            </a:r>
            <a:r>
              <a:rPr lang="sk-SK" sz="2800" dirty="0" smtClean="0"/>
              <a:t> </a:t>
            </a:r>
            <a:r>
              <a:rPr lang="sk-SK" sz="2800" dirty="0" err="1" smtClean="0"/>
              <a:t>groups</a:t>
            </a:r>
            <a:r>
              <a:rPr lang="sk-SK" sz="2800" dirty="0" smtClean="0"/>
              <a:t>)</a:t>
            </a:r>
            <a:br>
              <a:rPr lang="sk-SK" sz="2800" dirty="0" smtClean="0"/>
            </a:br>
            <a:r>
              <a:rPr lang="sk-SK" sz="3600" dirty="0" smtClean="0"/>
              <a:t>a.) Pre – </a:t>
            </a:r>
            <a:r>
              <a:rPr lang="sk-SK" sz="3600" dirty="0" err="1" smtClean="0"/>
              <a:t>reading</a:t>
            </a:r>
            <a:r>
              <a:rPr lang="sk-SK" sz="3600" dirty="0" smtClean="0"/>
              <a:t> </a:t>
            </a:r>
            <a:r>
              <a:rPr lang="sk-SK" sz="3600" dirty="0" err="1" smtClean="0"/>
              <a:t>activity</a:t>
            </a:r>
            <a:r>
              <a:rPr lang="sk-SK" sz="3600" dirty="0" smtClean="0"/>
              <a:t> (</a:t>
            </a:r>
            <a:r>
              <a:rPr lang="sk-SK" sz="3600" dirty="0" err="1" smtClean="0"/>
              <a:t>Brainstorming</a:t>
            </a:r>
            <a:r>
              <a:rPr lang="sk-SK" sz="3600" dirty="0" smtClean="0"/>
              <a:t>, </a:t>
            </a:r>
            <a:r>
              <a:rPr lang="sk-SK" sz="3600" dirty="0" err="1" smtClean="0"/>
              <a:t>discussion</a:t>
            </a:r>
            <a:r>
              <a:rPr lang="sk-SK" sz="3600" dirty="0" smtClean="0"/>
              <a:t> </a:t>
            </a:r>
            <a:r>
              <a:rPr lang="sk-SK" sz="3600" dirty="0" err="1" smtClean="0"/>
              <a:t>about</a:t>
            </a:r>
            <a:r>
              <a:rPr lang="sk-SK" sz="3600" dirty="0" smtClean="0"/>
              <a:t> </a:t>
            </a:r>
            <a:r>
              <a:rPr lang="sk-SK" sz="3600" dirty="0" err="1" smtClean="0"/>
              <a:t>good</a:t>
            </a:r>
            <a:r>
              <a:rPr lang="sk-SK" sz="3600" dirty="0" smtClean="0"/>
              <a:t> and </a:t>
            </a:r>
            <a:r>
              <a:rPr lang="sk-SK" sz="3600" dirty="0" err="1" smtClean="0"/>
              <a:t>bad</a:t>
            </a:r>
            <a:r>
              <a:rPr lang="sk-SK" sz="3600" dirty="0" smtClean="0"/>
              <a:t> </a:t>
            </a:r>
            <a:r>
              <a:rPr lang="sk-SK" sz="3600" dirty="0" err="1" smtClean="0"/>
              <a:t>friend</a:t>
            </a:r>
            <a:r>
              <a:rPr lang="sk-SK" sz="3600" dirty="0" smtClean="0"/>
              <a:t>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„</a:t>
            </a:r>
            <a:r>
              <a:rPr lang="sk-SK" dirty="0" err="1" smtClean="0"/>
              <a:t>Who</a:t>
            </a:r>
            <a:r>
              <a:rPr lang="sk-SK" dirty="0" smtClean="0"/>
              <a:t> do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consider</a:t>
            </a:r>
            <a:r>
              <a:rPr lang="sk-SK" dirty="0" smtClean="0"/>
              <a:t> a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friend</a:t>
            </a:r>
            <a:r>
              <a:rPr lang="sk-SK" dirty="0" smtClean="0"/>
              <a:t>?“</a:t>
            </a:r>
          </a:p>
          <a:p>
            <a:pPr>
              <a:buNone/>
            </a:pPr>
            <a:r>
              <a:rPr lang="sk-SK" dirty="0" smtClean="0"/>
              <a:t>„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characteristics</a:t>
            </a:r>
            <a:r>
              <a:rPr lang="sk-SK" dirty="0" smtClean="0"/>
              <a:t> do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appreciate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him</a:t>
            </a:r>
            <a:r>
              <a:rPr lang="sk-SK" dirty="0" smtClean="0"/>
              <a:t>/</a:t>
            </a:r>
            <a:r>
              <a:rPr lang="sk-SK" dirty="0" err="1" smtClean="0"/>
              <a:t>her</a:t>
            </a:r>
            <a:r>
              <a:rPr lang="sk-SK" dirty="0" smtClean="0"/>
              <a:t>? ( </a:t>
            </a:r>
            <a:r>
              <a:rPr lang="sk-SK" dirty="0" err="1" smtClean="0"/>
              <a:t>five</a:t>
            </a:r>
            <a:r>
              <a:rPr lang="sk-SK" dirty="0" smtClean="0"/>
              <a:t> </a:t>
            </a:r>
            <a:r>
              <a:rPr lang="sk-SK" dirty="0" err="1" smtClean="0"/>
              <a:t>notions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board</a:t>
            </a:r>
            <a:r>
              <a:rPr lang="sk-SK" dirty="0" smtClean="0"/>
              <a:t>). “</a:t>
            </a:r>
          </a:p>
          <a:p>
            <a:pPr>
              <a:buNone/>
            </a:pPr>
            <a:r>
              <a:rPr lang="sk-SK" dirty="0" smtClean="0"/>
              <a:t>„ </a:t>
            </a:r>
            <a:r>
              <a:rPr lang="sk-SK" dirty="0" err="1" smtClean="0"/>
              <a:t>Write</a:t>
            </a:r>
            <a:r>
              <a:rPr lang="sk-SK" dirty="0" smtClean="0"/>
              <a:t> </a:t>
            </a:r>
            <a:r>
              <a:rPr lang="sk-SK" dirty="0" err="1" smtClean="0"/>
              <a:t>three</a:t>
            </a:r>
            <a:r>
              <a:rPr lang="sk-SK" dirty="0" smtClean="0"/>
              <a:t> </a:t>
            </a:r>
            <a:r>
              <a:rPr lang="sk-SK" dirty="0" err="1" smtClean="0"/>
              <a:t>statements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typical</a:t>
            </a:r>
            <a:r>
              <a:rPr lang="sk-SK" dirty="0" smtClean="0"/>
              <a:t> </a:t>
            </a:r>
            <a:r>
              <a:rPr lang="sk-SK" dirty="0" err="1" smtClean="0"/>
              <a:t>behaviour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a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friend</a:t>
            </a:r>
            <a:r>
              <a:rPr lang="sk-SK" dirty="0" smtClean="0"/>
              <a:t>. “ </a:t>
            </a:r>
          </a:p>
          <a:p>
            <a:pPr>
              <a:buNone/>
            </a:pPr>
            <a:r>
              <a:rPr lang="sk-SK" dirty="0" smtClean="0"/>
              <a:t>„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might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friend</a:t>
            </a:r>
            <a:r>
              <a:rPr lang="sk-SK" dirty="0" smtClean="0"/>
              <a:t> </a:t>
            </a:r>
            <a:r>
              <a:rPr lang="sk-SK" dirty="0" err="1" smtClean="0"/>
              <a:t>become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enemy</a:t>
            </a:r>
            <a:r>
              <a:rPr lang="sk-SK" dirty="0" smtClean="0"/>
              <a:t>? “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b.) </a:t>
            </a:r>
            <a:r>
              <a:rPr lang="sk-SK" sz="3200" dirty="0" err="1" smtClean="0"/>
              <a:t>Predict</a:t>
            </a:r>
            <a:r>
              <a:rPr lang="sk-SK" sz="3200" dirty="0" smtClean="0"/>
              <a:t>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content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poem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poet</a:t>
            </a:r>
          </a:p>
          <a:p>
            <a:r>
              <a:rPr lang="sk-SK" dirty="0" err="1" smtClean="0"/>
              <a:t>reading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two</a:t>
            </a:r>
            <a:r>
              <a:rPr lang="sk-SK" dirty="0" smtClean="0"/>
              <a:t> </a:t>
            </a:r>
            <a:r>
              <a:rPr lang="sk-SK" dirty="0" err="1" smtClean="0"/>
              <a:t>lines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r>
              <a:rPr lang="sk-SK" dirty="0" smtClean="0"/>
              <a:t> </a:t>
            </a:r>
          </a:p>
          <a:p>
            <a:r>
              <a:rPr lang="sk-SK" dirty="0" smtClean="0"/>
              <a:t>„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poem</a:t>
            </a:r>
            <a:r>
              <a:rPr lang="sk-SK" dirty="0" smtClean="0"/>
              <a:t> </a:t>
            </a:r>
            <a:r>
              <a:rPr lang="sk-SK" dirty="0" err="1" smtClean="0"/>
              <a:t>going</a:t>
            </a:r>
            <a:r>
              <a:rPr lang="sk-SK" dirty="0" smtClean="0"/>
              <a:t> to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?“</a:t>
            </a:r>
          </a:p>
          <a:p>
            <a:pPr>
              <a:buFontTx/>
              <a:buChar char="-"/>
            </a:pPr>
            <a:endParaRPr lang="sk-SK" dirty="0" smtClean="0"/>
          </a:p>
          <a:p>
            <a:r>
              <a:rPr lang="sk-SK" dirty="0" err="1" smtClean="0"/>
              <a:t>tree</a:t>
            </a:r>
            <a:r>
              <a:rPr lang="sk-SK" dirty="0" smtClean="0"/>
              <a:t>, </a:t>
            </a:r>
            <a:r>
              <a:rPr lang="sk-SK" dirty="0" err="1" smtClean="0"/>
              <a:t>poisonous</a:t>
            </a:r>
            <a:r>
              <a:rPr lang="sk-SK" dirty="0" smtClean="0"/>
              <a:t> </a:t>
            </a:r>
            <a:r>
              <a:rPr lang="sk-SK" dirty="0" err="1" smtClean="0"/>
              <a:t>tree</a:t>
            </a:r>
            <a:r>
              <a:rPr lang="sk-SK" dirty="0" smtClean="0"/>
              <a:t> –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mean</a:t>
            </a:r>
            <a:r>
              <a:rPr lang="sk-SK" dirty="0" smtClean="0"/>
              <a:t>?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259</TotalTime>
  <Words>499</Words>
  <Application>Microsoft Office PowerPoint</Application>
  <PresentationFormat>Prezentácia na obrazovke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Nadšenie</vt:lpstr>
      <vt:lpstr>Projekt  Erasmus +</vt:lpstr>
      <vt:lpstr>Language courses</vt:lpstr>
      <vt:lpstr>Language and Methodology Refresher – Linda Yale</vt:lpstr>
      <vt:lpstr>Language and Methodology Refresher </vt:lpstr>
      <vt:lpstr>Workshops, Cultural, Plenary talks</vt:lpstr>
      <vt:lpstr>Cultural programme</vt:lpstr>
      <vt:lpstr>Using a Poem in the Classroom</vt:lpstr>
      <vt:lpstr>Procedure (Forming groups) a.) Pre – reading activity (Brainstorming, discussion about good and bad friend)</vt:lpstr>
      <vt:lpstr>b.) Predict the content of the poem</vt:lpstr>
      <vt:lpstr>c.) Putting lines into the correct order</vt:lpstr>
      <vt:lpstr>d.) Translation of the poem</vt:lpstr>
      <vt:lpstr>e.) Searching for the message of the poem</vt:lpstr>
      <vt:lpstr>Practising grammar in funny ways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Erasmus +</dc:title>
  <dc:creator>SG</dc:creator>
  <cp:lastModifiedBy>SG</cp:lastModifiedBy>
  <cp:revision>31</cp:revision>
  <dcterms:created xsi:type="dcterms:W3CDTF">2019-11-04T11:15:54Z</dcterms:created>
  <dcterms:modified xsi:type="dcterms:W3CDTF">2019-11-07T19:08:05Z</dcterms:modified>
</cp:coreProperties>
</file>